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lt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Nr.16</a:t>
            </a:r>
            <a:r xmlns:a="http://schemas.openxmlformats.org/drawingml/2006/main">
              <a:rPr lang="l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l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Žodis</a:t>
            </a:r>
            <a:r xmlns:a="http://schemas.openxmlformats.org/drawingml/2006/main">
              <a:rPr lang="l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apie</a:t>
            </a:r>
            <a:r xmlns:a="http://schemas.openxmlformats.org/drawingml/2006/main">
              <a:rPr lang="l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Dieve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t" altLang="ko-KR" sz="4000"/>
              <a:t>Dievas pašaukė Mozę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Ką Mozė išgirdo Dievo balsą, ką jis pamatė?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graži vynuogė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debesis ir perkūnija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degantis krūmas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padalinta jūra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t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lt" altLang="ko-KR" sz="2800">
                <a:solidFill>
                  <a:srgbClr val="FF0000"/>
                </a:solidFill>
              </a:rPr>
              <a:t>degantis krūmas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25 Dievo žodis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4400"/>
              <a:t>Gideonas ir jo 300 vyrų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Šiandienos</a:t>
            </a:r>
            <a:r xmlns:a="http://schemas.openxmlformats.org/drawingml/2006/main">
              <a:rPr lang="lt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Žodis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3600"/>
              <a:t>Kai Gideonui pasirodė VIEŠPATIES angelas, jis tarė: „Viešpats yra su tavimi, galingas karys“.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Teisėjai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Gideonui pasirodė Viešpaties angelas ir tarė: „Dievas su tavimi, galingasis karys“. Dievas suteikė jam garantiją per rasą ir vilną.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Įsitikinęs, kad Dievas jį pašaukė, jis sugriovė Baalą ir jo aukurą, kurį garbino izraelitai.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Dievas liepė Gideonui pasirinkti karius, kurie nugalėtų midjaniečius. Pagal Dievo nurodymą buvo išrinkta tik 300 vyrų.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Dievas davė jam nuostabų planą juos užpulti. Tegul Dievas turi trimitus ir tuščius stiklainius su fakelais viduje.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Naktį Gideonas ir jo 300 vyrų įgyvendino Dievo jiems duotą planą. Jie laimėjo karą prieš midjanitus.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pamoka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Gideonas ir jo 300 vyrų laimėjo karą prieš daugybę midjaniečių tik paklusdami Dievo įsakymui.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Mano gyvenimo laimėjimo paslaptis yra paklusti Dievui.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3200"/>
              <a:t>Dievas?</a:t>
            </a:r>
            <a:r xmlns:a="http://schemas.openxmlformats.org/drawingml/2006/main">
              <a:rPr lang="l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3600">
                <a:solidFill>
                  <a:srgbClr val="C00000"/>
                </a:solidFill>
              </a:rPr>
              <a:t>Dieve..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Jis yra Visagalis Dievas, kuris gali nugalėti daugybę priešo pajėgų tik su 300 žmonių.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Kuris nebuvo panaudotas Gideonui ir jo 300 vyrų nugalėti savo priešą?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stiklainiai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kardai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žibintuvėliai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trimitai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lt" altLang="ko-KR" sz="2800">
                <a:solidFill>
                  <a:srgbClr val="FF0000"/>
                </a:solidFill>
              </a:rPr>
              <a:t>kardai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Kai VIEŠPATS pamatė, kad jis atėjo pasižiūrėti, Dievas jį pašaukė</a:t>
            </a:r>
          </a:p>
          <a:p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iš krūmo vidaus,</a:t>
            </a:r>
          </a:p>
          <a:p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"Mozė! Mozė!" Ir Mozė pasakė: „Aš čia“.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Išėjimas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Šiandienos</a:t>
            </a:r>
            <a:r xmlns:a="http://schemas.openxmlformats.org/drawingml/2006/main">
              <a:rPr lang="lt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Žodis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3600"/>
              <a:t>Kai Gideonui pasirodė VIEŠPATIES angelas, jis tarė: „Viešpats yra su tavimi, galingas karys“.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Teisėjai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26 Dievo žodis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t" altLang="ko-KR" sz="4000"/>
              <a:t>Samsonas, stiprus karys.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Moteris pagimdė berniuką ir pavadino jį Samsonu. Jis augo, ir VIEŠPATS laimino jį,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Teisėjai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 val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t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Tarp izraelitų vadovų buvo vadas, vardu Samsonas. Jis buvo žmogus, nuo gimimo atskirtas Dievui.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t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Samsonas buvo labai stiprus karys. Dėl Samsono filistinai ir kitos juos engusios šalys negalėjo engti izraelitų</a:t>
            </a:r>
            <a:r xmlns:a="http://schemas.openxmlformats.org/drawingml/2006/main">
              <a:rPr lang="lt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t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daugiau.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t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Jėga sklido iš plaukų. Tačiau jo plaukai buvo nuskusti dėl apsikvailinimo. Taigi, jis prarado savo galią.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t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Samsonas buvo sučiuptas ir priešas iš jo juokėsi. Jis gailėjosi, kad buvo apkvailintas dėl arogancijos.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t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Samsonas meldėsi Dievo, kad jis pagaliau jį vėl sustiprintų. Dievas atsakė į jo maldą ir pagaliau suteikė jam galią.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pamoka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Samsonas buvo žmogus, kuriam buvo suteikta ypatinga Dievo malonė ir pašaukimas.</a:t>
            </a:r>
            <a:r xmlns:a="http://schemas.openxmlformats.org/drawingml/2006/main">
              <a:rPr lang="l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Tačiau dėl savo arogancijos</a:t>
            </a:r>
          </a:p>
          <a:p>
            <a:pPr xmlns:a="http://schemas.openxmlformats.org/drawingml/2006/main" algn="ctr"/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jis prarado juos visus.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Taip pat esame Dievo mylimi vaikai, gavę Dievo malonę ir misiją.</a:t>
            </a:r>
            <a:r xmlns:a="http://schemas.openxmlformats.org/drawingml/2006/main">
              <a:rPr lang="l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Todėl turime nusižeminti prieš Dievo žodį.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t" altLang="ko-KR" sz="3200"/>
              <a:t>Dievas?</a:t>
            </a:r>
            <a:r xmlns:a="http://schemas.openxmlformats.org/drawingml/2006/main">
              <a:rPr lang="l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t" altLang="ko-KR" sz="3600">
                <a:solidFill>
                  <a:srgbClr val="C00000"/>
                </a:solidFill>
              </a:rPr>
              <a:t>Dieve..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Dievas išklauso ir atsako į mūsų rimtas ir teisingas maldas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</a:t>
            </a:r>
            <a:r xmlns:a="http://schemas.openxmlformats.org/drawingml/2006/main">
              <a:rPr lang="l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r xmlns:a="http://schemas.openxmlformats.org/drawingml/2006/main">
              <a:rPr lang="l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l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Žodis</a:t>
            </a:r>
            <a:r xmlns:a="http://schemas.openxmlformats.org/drawingml/2006/main">
              <a:rPr lang="l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apie</a:t>
            </a:r>
            <a:r xmlns:a="http://schemas.openxmlformats.org/drawingml/2006/main">
              <a:rPr lang="l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Dieve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4400"/>
              <a:t>Dešimt nelaimių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Iš kur atsirado Samsono galia?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plaukai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ranka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koja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akis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t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lt" altLang="ko-KR" sz="2800">
                <a:solidFill>
                  <a:srgbClr val="FF0000"/>
                </a:solidFill>
              </a:rPr>
              <a:t>plaukai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Moteris pagimdė berniuką ir pavadino jį Samsonu. Jis augo, ir VIEŠPATS laimino jį,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Teisėjai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 val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27 Dievo žodis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3600"/>
              <a:t>Rūta, kilnaus charakterio moteris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3600">
                <a:solidFill>
                  <a:schemeClr val="bg1">
                    <a:lumMod val="50000"/>
                  </a:schemeClr>
                </a:solidFill>
              </a:rPr>
              <a:t>Tavo tauta bus mano tauta, o tavo Dievas – mano Dievas.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Rūta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Žydų moteris Naomi turėjo du sūnus, kurie ištekėjo už pagonių. Tačiau jos du sūnūs mirė. Taigi, ji liko su dviem našlėmis marčiomis.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Noomi nusprendė grįžti į savo namus Jude. Ji liepė dviem marčioms grįžti namo. Tačiau jos antroji uošvė negrįžo į gimtąjį miestą, o pasekė uošvę gyventi į Judą.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Rūta turėjo pasiimti likusius grūdus, kad gyventų su Noome, nes neturėjo vyro, kuris tvarkytų namų ūkį.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Ji atsitiktinai paėmė likusius grūdus Boazui priklausančiame lauke. Boazas manė, kad ji yra kilminga moteris, ir jis vedė Rūtą.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Boazas priėmė Rūtą ir Noomę kaip šeimą ir gyveno laimingą gyvenimą. Ateityje karalius Dovydas ir Jėzus kilę iš Boazo ir Rūtos giminės.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4000"/>
              <a:t>Šios dienos pamoka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Rūta buvo pagonis. Ji buvo gera ir nuoširdi moteris, gerai tarnavo uošvei.</a:t>
            </a:r>
          </a:p>
          <a:p>
            <a:pPr xmlns:a="http://schemas.openxmlformats.org/drawingml/2006/main" algn="ctr"/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Taigi, ji buvo palaiminta.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Taip pat turime padėti savo kaimynams</a:t>
            </a:r>
          </a:p>
          <a:p>
            <a:pPr xmlns:a="http://schemas.openxmlformats.org/drawingml/2006/main" algn="ctr"/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ir garbink Dievą</a:t>
            </a:r>
          </a:p>
          <a:p>
            <a:pPr xmlns:a="http://schemas.openxmlformats.org/drawingml/2006/main" algn="ctr"/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gera ir nuoširdžia širdimi.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Ir egiptiečiai žinos, kad aš esu Viešpats, kai ištiesiu ranką prieš Egiptą ir išvesiu izraelitus iš jo.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Išėjimas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3200"/>
              <a:t>Dievas?</a:t>
            </a:r>
            <a:r xmlns:a="http://schemas.openxmlformats.org/drawingml/2006/main">
              <a:rPr lang="l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3600">
                <a:solidFill>
                  <a:srgbClr val="C00000"/>
                </a:solidFill>
              </a:rPr>
              <a:t>Dieve..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Dievas nežiūri į išorę, bet žiūri į širdį.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Kodėl Noomė grįžo namo iš Moabo į Judą?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nes ji susirgo.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nes mirė jos vyras..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nes mirė du jos sūnūs.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nes ji norėjo susitikti su savo šeima.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lt" altLang="ko-KR" sz="2800">
                <a:solidFill>
                  <a:srgbClr val="FF0000"/>
                </a:solidFill>
              </a:rPr>
              <a:t>nes mirė du jos sūnūs.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3600">
                <a:solidFill>
                  <a:schemeClr val="bg1">
                    <a:lumMod val="50000"/>
                  </a:schemeClr>
                </a:solidFill>
              </a:rPr>
              <a:t>Tavo tauta bus mano tauta, o tavo Dievas – mano Dievas.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Rūta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28 Dievo žodis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4400"/>
              <a:t>Hanos malda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Berniukas Samuelis augo ir augo, palankiai vertino VIEŠPATĮ ir žmones.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Samuelis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Hanna neturėjo sūnaus. Taigi, ji buvo tokia liūdna, kad meldėsi Dievo. „O, Tėve Dieve, jei tu man duosi sūnų, aš duosiu jį už tave visoms jo gyvenimo dienoms“.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Dievas prisiminė jos maldą ir padovanojo Hanai sūnų, vardu Samuelis.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Hanna davė savo sūnų garbinti Dievą šventykloje, kai ji meldėsi anksčiau.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Samuelis gyveno šventykloje ir garbino Dievą. Jis gavo daug malonės iš žmonių ir Dievo.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Mažasis Samuelis gerai užaugo ir buvo jaunas berniukas. Vėliau jis tapo pranašu, kuris klausėsi Dievo balso.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Mozė pasakė Dievo įsakymą Egipto karaliui faraonui. „Taip sako Viešpats: paleisk mano žmones, kad jie mane garbintų“.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pamoka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Dievas išklausė visą Hanos maldą, prisiminė ją ir visiškai atsakė.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Dievas išklauso visas mūsų maldas.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Todėl turime melstis</a:t>
            </a:r>
          </a:p>
          <a:p>
            <a:pPr xmlns:a="http://schemas.openxmlformats.org/drawingml/2006/main" algn="ctr"/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rimtai ir nuoširdžiai.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3200"/>
              <a:t>Dievas?</a:t>
            </a:r>
            <a:r xmlns:a="http://schemas.openxmlformats.org/drawingml/2006/main">
              <a:rPr lang="l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3600">
                <a:solidFill>
                  <a:srgbClr val="C00000"/>
                </a:solidFill>
              </a:rPr>
              <a:t>Dieve..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Dievas išklausė mūsų maldą ir ištikimai atsakė.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Šiandienos</a:t>
            </a:r>
            <a:r xmlns:a="http://schemas.openxmlformats.org/drawingml/2006/main">
              <a:rPr lang="lt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Kodėl Hanna buvo tokia liūdna?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dėl skrandžio skausmo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nes nėra pinigų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nes nėra sūnaus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nes ji buvo negraži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lt" altLang="ko-KR" sz="2800">
                <a:solidFill>
                  <a:srgbClr val="FF0000"/>
                </a:solidFill>
              </a:rPr>
              <a:t>nes nėra sūnaus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Berniukas Samuelis augo ir augo, palankiai vertino VIEŠPATĮ ir žmones.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Samuelis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</a:t>
            </a:r>
            <a:r xmlns:a="http://schemas.openxmlformats.org/drawingml/2006/main">
              <a:rPr lang="l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Dievo žodis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4400"/>
              <a:t>Karalius Saulius, pirmasis Izraelio karalius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VIEŠPATS atsakė: „Klausyk jų ir duok jiems karalių“. Tada Samuelis tarė izraelitams: „Grįžkite visi į savo miestą“.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Samuelis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"Mums reikia karaliaus!" Izraelio žmonės prašė duoti jiems karalių Samueliui.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„Aš duosiu jiems karalių, kaip jie prašė.“ Dievas atsakė Samueliui.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Dievas pasiuntė Saulių pas Samuelį. Dievas leido Samueliui užpilti aliejaus ant galvos, kad būtų Izraelio karalius.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„Tai mūsų vadovas Saulius. Samuelis pranešė izraelitams, kad Dievas paskyrė Saulių Izraelio vadu.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"Negali būti! Kas yra Dievas? Aš esu dievas“, – faraonas to labai griežtai atsisakė.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Iš pradžių Saulius gerai vedė izraelitus, ištikimai paklusdamas Dievo valiai. Tačiau jis tapo blogu karaliumi, kuris išdavė Dievo valią dėl savo arogancijos ir išdidumo.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pamoka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Iš pradžių Saulius buvo nuolankus.</a:t>
            </a:r>
          </a:p>
          <a:p>
            <a:pPr xmlns:a="http://schemas.openxmlformats.org/drawingml/2006/main" algn="ctr"/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Tačiau jam tapus karaliumi,</a:t>
            </a:r>
          </a:p>
          <a:p>
            <a:pPr xmlns:a="http://schemas.openxmlformats.org/drawingml/2006/main" algn="ctr"/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jis daugiau nepakluso Dievo valiai.</a:t>
            </a:r>
          </a:p>
          <a:p>
            <a:pPr xmlns:a="http://schemas.openxmlformats.org/drawingml/2006/main" algn="ctr"/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Jis tapo arogantiškas ir godus.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Turite būti nuolat nuolankus, kai jūsų Tėvas Dievas jus pakelia.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3200"/>
              <a:t>Dievas?</a:t>
            </a:r>
            <a:r xmlns:a="http://schemas.openxmlformats.org/drawingml/2006/main">
              <a:rPr lang="l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3600">
                <a:solidFill>
                  <a:srgbClr val="C00000"/>
                </a:solidFill>
              </a:rPr>
              <a:t>Dieve..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Dievas myli nuolankiuosius,</a:t>
            </a:r>
          </a:p>
          <a:p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bet atmeta išdidų.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izraelitai prašė Samuelio?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maistas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karalius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Dievo žodis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namas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lt" altLang="ko-KR" sz="2800">
                <a:solidFill>
                  <a:srgbClr val="FF0000"/>
                </a:solidFill>
              </a:rPr>
              <a:t>karalius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VIEŠPATS atsakė: „Klausyk jų ir duok jiems karalių“. Tada Samuelis tarė izraelitams: „Grįžkite visi į savo miestą“.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Samuelis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</a:t>
            </a:r>
            <a:r xmlns:a="http://schemas.openxmlformats.org/drawingml/2006/main">
              <a:rPr lang="l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Dievo žodis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4000"/>
              <a:t>Jaunas berniukas, Dovydas, kuris nužudė Galijotą</a:t>
            </a:r>
            <a:r xmlns:a="http://schemas.openxmlformats.org/drawingml/2006/main">
              <a:rPr lang="lt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Dovydas tarė filistinui: „Tu ateini prieš mane su kardu, ietimi ir ietimi, o aš ateisiu prieš tave vardan kareivijų Viešpaties, Izraelio kareivijų Dievo, kuriam tu niekinai.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Samuelis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Filistinų stovykloje buvo milžiniškas kareivis, vardu Galijotas. Pradėdamas kovą jis įžeidė Dievo vardą.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Niekas nedrįso prieš jį kovoti, nes jį gąsdino.</a:t>
            </a:r>
          </a:p>
          <a:p>
            <a:r xmlns:a="http://schemas.openxmlformats.org/drawingml/2006/main">
              <a:rPr lang="lt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Tuo metu, jaunas berniukas, Dovydas pasakė karaliui Sauliui: „Aš eisiu ir kovosiu su juo“.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„Galiu jį nugalėti, jei Dievas yra su manimi“.</a:t>
            </a:r>
          </a:p>
          <a:p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Dovydas priartėjo prie Galijoto su penkiais lygiais akmenimis.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Mozė meldėsi Dievui. – Viešpatie, prašau, pranešk man, ką darysi nuo šiol.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Dovydas pasakė Galijotui, kuris atėjo prieš jį su kardu ir ietimi. „Aš kovoju prieš tave Viešpaties Dievo vardu!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Dovydas metė akmenį ir smogė Galijotui į kaktą.</a:t>
            </a:r>
          </a:p>
          <a:p>
            <a:r xmlns:a="http://schemas.openxmlformats.org/drawingml/2006/main">
              <a:rPr lang="l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Dovydas iškovojo pergalę šioje kovoje su Dievo pagalba.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pamoka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Izraelio kariai išsigando</a:t>
            </a:r>
            <a:r xmlns:a="http://schemas.openxmlformats.org/drawingml/2006/main">
              <a:rPr lang="l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milžino Galijoto. Jie jo bijojo.</a:t>
            </a:r>
          </a:p>
          <a:p>
            <a:pPr xmlns:a="http://schemas.openxmlformats.org/drawingml/2006/main" algn="ctr"/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Tačiau Dovydas, tikėjęs Dievo apsauga, drąsiai su juo kovojo ir jį nugalėjo.</a:t>
            </a:r>
          </a:p>
          <a:p>
            <a:pPr xmlns:a="http://schemas.openxmlformats.org/drawingml/2006/main" algn="ctr"/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Turime tikėti, kad Dievas visada mus saugo. Mes galime turėti drąsos tikėdami, kad Dievas mus apsaugos bet kokiomis aplinkybėmis.</a:t>
            </a:r>
          </a:p>
          <a:p>
            <a:pPr xmlns:a="http://schemas.openxmlformats.org/drawingml/2006/main" algn="ctr"/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Drąsa, kilusi iš tikėjimo į Dievą, gali įveikti bet kokią baimę.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3200"/>
              <a:t>Dievas?</a:t>
            </a:r>
            <a:r xmlns:a="http://schemas.openxmlformats.org/drawingml/2006/main">
              <a:rPr lang="l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3600">
                <a:solidFill>
                  <a:srgbClr val="C00000"/>
                </a:solidFill>
              </a:rPr>
              <a:t>Dieve..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Dievas duoda pergalę tiems, kurie už Jį kovoja.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4000"/>
              <a:t>Šios dienos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Ką Dovydas metė į Galijotą?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kardas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ietis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akmuo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skydas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lt" altLang="ko-KR" sz="2800">
                <a:solidFill>
                  <a:srgbClr val="FF0000"/>
                </a:solidFill>
              </a:rPr>
              <a:t>akmuo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Dovydas tarė filistinui: „Tu ateini prieš mane su kardu, ietimi ir ietimi, o aš ateisiu prieš tave vardan kareivijų Viešpaties, Izraelio kareivijų Dievo, kuriam tu niekinai.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Samuelis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Dievas ištiko dešimt nelaimių visoje Egipto žemėje. Egipto žmonės ir faraonas sužinojo, kas yra tikrasis Dievas.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„Moze, išeik iš Egipto su visais savo izraelitais tuojau pat“. Faraonas neturėjo kito pasirinkimo, kaip tik paleisti juos.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pamoka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Faraonas manė, kad jis buvo stipriausias nepaisydamas Dievo.</a:t>
            </a:r>
            <a:r xmlns:a="http://schemas.openxmlformats.org/drawingml/2006/main">
              <a:rPr lang="lt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Taigi jam teko patirti didelių nelaimių.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Turime pripažinti, kad Dievas yra Visagalis, o ne mes.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Kai VIEŠPATS pamatė, kad jis atėjo pasižiūrėti, Dievas jį pašaukė</a:t>
            </a:r>
          </a:p>
          <a:p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iš krūmo vidaus,</a:t>
            </a:r>
          </a:p>
          <a:p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"Mozė! Mozė!" Ir Mozė pasakė: „Aš čia“.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Išėjimas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3200"/>
              <a:t>Dievas?</a:t>
            </a:r>
            <a:r xmlns:a="http://schemas.openxmlformats.org/drawingml/2006/main">
              <a:rPr lang="l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3600">
                <a:solidFill>
                  <a:srgbClr val="C00000"/>
                </a:solidFill>
              </a:rPr>
              <a:t>Dieve..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Dievas yra kitoks stabų ar kitų netikrų dievų pavidalas.</a:t>
            </a:r>
          </a:p>
          <a:p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Dievas gyvas ir veikia savo galinga jėga.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Kiek nelaimių Dievas nuvylė Egipte?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penki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septyni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dvylika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dešimt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lt" altLang="ko-KR" sz="2800">
                <a:solidFill>
                  <a:srgbClr val="FF0000"/>
                </a:solidFill>
              </a:rPr>
              <a:t>dešimt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Ir egiptiečiai žinos, kad aš esu Viešpats, kai ištiesiu ranką prieš Egiptą ir išvesiu izraelitus iš jo.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Išėjimas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NE. 18</a:t>
            </a:r>
            <a:r xmlns:a="http://schemas.openxmlformats.org/drawingml/2006/main">
              <a:rPr lang="l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Dievo Žodis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4400"/>
              <a:t>Debesų stulpas</a:t>
            </a:r>
          </a:p>
          <a:p>
            <a:pPr xmlns:a="http://schemas.openxmlformats.org/drawingml/2006/main" algn="ctr"/>
            <a:r xmlns:a="http://schemas.openxmlformats.org/drawingml/2006/main">
              <a:rPr lang="lt" altLang="ko-KR" sz="4400"/>
              <a:t>ir Ugnies stulpas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Dieną VIEŠPATS ėjo pirma jų debesies stulpe, kad vestų juos kelyje, o naktį ugnies stulpu apšviestų juos, kad jie galėtų keliauti dieną ar naktį.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Išėjimo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Izraelitai Egipte gyveno 430 metų. Jie paliko Egiptą, kad sugrįžtų į pažadėtąją žemę – Kanaaną – 430 metų pabaigoje.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„Kaip mes galime pasiekti teisingą kelią?“, „O jei kelyje sutiksime blogų žmonių? Jie labai nerimavo.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Tuo metu Dievas parodė jiems įrodymus, kad jis jiems vadovavo. Tai buvo debesų stulpas.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Naktį jis tapo ugnies stulpu. Taip Dievas vedė juos naktį ir dieną.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„Mes nebijome, nes Dievas yra su mumis! Izraelitai dėkojo Dievui, kad vedė juos debesies stulpu ir ugnies stulpu.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Vieną dieną Mozė, pamatęs, kaip egiptietis muša izraelitą, supyko, stojo į savo tautą ir nužudė egiptietį.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Šiandienos</a:t>
            </a:r>
            <a:r xmlns:a="http://schemas.openxmlformats.org/drawingml/2006/main">
              <a:rPr lang="lt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pamoka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Kai daugelis izraelitų perėjo pavojingą dykumą, Dievas jiems parodė, kad Jis vedė ir saugo juos debesies ir ugnies stulpu.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Dabar Dievas yra su manimi ir saugo mane. Dėkokime Dievui.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3200"/>
              <a:t>Dievas?</a:t>
            </a:r>
            <a:r xmlns:a="http://schemas.openxmlformats.org/drawingml/2006/main">
              <a:rPr lang="l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3600">
                <a:solidFill>
                  <a:srgbClr val="C00000"/>
                </a:solidFill>
              </a:rPr>
              <a:t>Dieve..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Dievas visada su mumis.</a:t>
            </a:r>
          </a:p>
          <a:p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Ir jis saugo mus dieną ir naktį.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Kuo Dievas jiems vadovavo, kai izraelitai išvyko iš Egipto?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debesies stulpas ir ugnies stulpas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paukštis ir žuvis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saulė ir mėnulis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šuo ir katė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lt" altLang="ko-KR" sz="2800">
                <a:solidFill>
                  <a:srgbClr val="FF0000"/>
                </a:solidFill>
              </a:rPr>
              <a:t>debesies stulpas ir ugnies stulpas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Dieną VIEŠPATS ėjo pirma jų debesies stulpe, kad vestų juos kelyje, o naktį ugnies stulpu apšviestų juos, kad jie galėtų keliauti dieną ar naktį.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Išėjimo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19 Dievo žodis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4400"/>
              <a:t>Izraelitai eina per padalintą jūrą sausa žeme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Tada Mozė ištiesė savo ranką virš jūros, ir visą tą naktį VIEŠPATS su stipriu rytų vėju varė jūrą atgal ir pavertė ją sausa žeme. Vanduo buvo padalintas,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Išėjimas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Mozė ir izraelitai pakeliui į Kanaaną sutiko Raudonąją jūrą.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Egiptietis gaudė izraelitus, kad vėl juos sučiuptų.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Tada atsitiko nuostabus dalykas! Dievas leido Raudonajai jūrai padalinti ir izraelitams vaikščioti sausa žeme.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Egipto kareiviai gaudė juos, bet jūra vėl grįžo, visi Egipto kariai buvo užtvindyti jūroje. Nei vienas iš jų neišgyveno.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Kai faraonas apie tai išgirdo, Mozė jo išsigando ir pabėgo iš Egipto rūmų ir išvyko gyventi į Midijos dykumą.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Dėkojame Dievui, kad mus išgelbėjo! Visi izraelitai su dideliu malonumu dainavo džiugias dainas.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pamoka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Dievas išgelbėjo izraelitus iš beviltiškos padėties.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Aš taip pat turėjau galimybę mirti dėl nuodėmės, bet Dievas atsiuntė Jėzų, kad mane išgelbėtų!</a:t>
            </a:r>
          </a:p>
          <a:p>
            <a:pPr xmlns:a="http://schemas.openxmlformats.org/drawingml/2006/main" algn="ctr"/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Dievas išgelbėjo mane nuo amžinosios mirties!</a:t>
            </a:r>
          </a:p>
          <a:p>
            <a:pPr xmlns:a="http://schemas.openxmlformats.org/drawingml/2006/main" algn="ctr"/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O, Tėve Dieve, labai tau ačiū!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3200"/>
              <a:t>Dievas yra?</a:t>
            </a:r>
            <a:r xmlns:a="http://schemas.openxmlformats.org/drawingml/2006/main">
              <a:rPr lang="l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3600">
                <a:solidFill>
                  <a:srgbClr val="C00000"/>
                </a:solidFill>
              </a:rPr>
              <a:t>Dieve.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Dievas yra mūsų gelbėtojas, kuris nuostabiu būdu gelbsti savo žmones.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Kaip izraelitai perėjo Raudonąją jūrą?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Dievas atsiuntė jiems didelį laivą.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Duok Dieve jiems vaikščioti jūros vandeniu.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Dievas padalijo Raudonąją jūrą ir leido jiems eiti toliau</a:t>
            </a:r>
          </a:p>
          <a:p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sausa žemė.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Duok Dieve jiems skristi virš jūros.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lt" altLang="ko-KR" sz="2800">
                <a:solidFill>
                  <a:srgbClr val="FF0000"/>
                </a:solidFill>
              </a:rPr>
              <a:t>Dievas padalijo Raudonąją jūrą ir leido jiems eiti toliau</a:t>
            </a:r>
          </a:p>
          <a:p>
            <a:r xmlns:a="http://schemas.openxmlformats.org/drawingml/2006/main">
              <a:rPr lang="lt" altLang="ko-KR" sz="2800">
                <a:solidFill>
                  <a:srgbClr val="FF0000"/>
                </a:solidFill>
              </a:rPr>
              <a:t>sausa žemė.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Tada Mozė ištiesė savo ranką virš jūros, ir visą tą naktį VIEŠPATS su stipriu rytų vėju varė jūrą atgal ir pavertė ją sausa žeme. Vanduo buvo padalintas,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Išėjimas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20 Dievo žodis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3600"/>
              <a:t>Dievas, kuris nuleido mėsą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3600">
                <a:solidFill>
                  <a:schemeClr val="bg1">
                    <a:lumMod val="50000"/>
                  </a:schemeClr>
                </a:solidFill>
              </a:rPr>
              <a:t>"Aš girdėjau izraelitų niurzgėjimą. Pasakyk jiems: 'Sutemus valgysite mėsą, o ryte pasisotinsite duona. Tada žinosite, kad Aš esu Viešpats, jūsų Dievas'. “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Išėjimas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 val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Izraelitai dykumoje neturėjo maisto. Tada jie murmėjo prieš Mozę ir Dievą.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Tada Viešpats pasakė Mozei. „Aš nuleisiu tau maisto iš dangaus“.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Ryte ant dykumos grindų pasirodė ploni dribsniai kaip šerkšnas.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Mozė ganytoju gyveno 40 metų ir galiausiai sukako 80 metų.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Vakare ant jų užėjo putpelės, nukritusios ir uždengusios stovyklą. Jie rinko juos, virė ir valgė. Jie nemirdavo badu net dykumoje.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"Ačiū Dievui!" Mozė ir izraelitai stebėjosi visagale Dievo galia.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pamoka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Dievas teikė savo žmonėms kasdienį maistą nuostabiu būdu ir savo visagale galia net dykumoje, kur jie negalėjo jo rasti.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Mes tikime, kad Dievas savo nuostabiu keliu ištikimai pasirūpins mūsų poreikiais.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3200"/>
              <a:t>Dievas yra?</a:t>
            </a:r>
            <a:r xmlns:a="http://schemas.openxmlformats.org/drawingml/2006/main">
              <a:rPr lang="l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3600">
                <a:solidFill>
                  <a:srgbClr val="C00000"/>
                </a:solidFill>
              </a:rPr>
              <a:t>Dieve..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Jis yra nuostabus Dievas, kuris iš anksto žino mūsų poreikius ir suteikia jiems savo nuostabų kelią.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Ką Dievas parūpino savo badaujantiems žmonėms?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Mana ir putpelės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Duona ir pienas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Mėsa ir vanduo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Ryžiai ir sriuba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lt" altLang="ko-KR" sz="2800">
                <a:solidFill>
                  <a:srgbClr val="FF0000"/>
                </a:solidFill>
              </a:rPr>
              <a:t>Mana ir putpelės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3600">
                <a:solidFill>
                  <a:schemeClr val="bg1">
                    <a:lumMod val="50000"/>
                  </a:schemeClr>
                </a:solidFill>
              </a:rPr>
              <a:t>"Aš girdėjau izraelitų niurzgėjimą. Pasakyk jiems: 'Sutemus valgysite mėsą, o ryte pasisotinsite duona. Tada žinosite, kad Aš esu Viešpats, jūsų Dievas'. “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Išėjimas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 val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</a:t>
            </a:r>
            <a:r xmlns:a="http://schemas.openxmlformats.org/drawingml/2006/main">
              <a:rPr lang="l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Dievo žodis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t" altLang="ko-KR" sz="4000"/>
              <a:t>Dešimt Dievo įsakymų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Mozė buvo ten su VIEŠPAČIU keturiasdešimt dienų ir keturiasdešimt naktų nevalgęs</a:t>
            </a:r>
          </a:p>
          <a:p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duonos ar geriamojo vandens. Ir jis užrašė ant lentelių Sandoros žodžius – Dešimt įsakymų.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Išėjimo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Izraelitai atvyko į Horebo kalną (Sinajaus kalną). Viešpaties Dievo šlovė buvo pilna ant Sinajaus kalno (Horebo kalno).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Dievas tarė Mozei: „Ateik pas mane ant kalno“. Mozė pakilo į Dievo kalną.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Vieną dieną Dievas pašaukė jį degančio krūmo viduje ir pasakė. „Siunčiu tave pas faraoną, kad išgelbėtum mano tautą izraelitus iš Egipto“.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Viešpats Dievas susitiko ant Horebo kalno.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Dievas davė Mozei akmens plokštes. Dievas ant jo parašė įstatymus ir įsakymus, kad izraelitai laikytųsi – dešimt įsakymų.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„Ačiū, Viešpatie, kad davei mums įstatymus“.</a:t>
            </a:r>
          </a:p>
          <a:p>
            <a:r xmlns:a="http://schemas.openxmlformats.org/drawingml/2006/main">
              <a:rPr lang="l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Mozė manė: „Aš išduosiu ir išmokysiu šių brangių dešimties įsakymų“.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pamoka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Dešimt Dievo įsakymų yra brangūs nurodymai, kuriuos Dievas davė mūsų gyvenimui.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Kai paklusime Dievo įstatymams, Dievas bus patenkintas mūsų gyvenimu.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t" altLang="ko-KR" sz="3200"/>
              <a:t>Dievas?</a:t>
            </a:r>
            <a:r xmlns:a="http://schemas.openxmlformats.org/drawingml/2006/main">
              <a:rPr lang="l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t" altLang="ko-KR" sz="3600">
                <a:solidFill>
                  <a:srgbClr val="C00000"/>
                </a:solidFill>
              </a:rPr>
              <a:t>Dieve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Dievas mums davė įstatymus ir dešimt įsakymų.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Dievas leido mums pažinti save per šiuos įstatymus ir įsakymus.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Kur Dievas parašė dešimt įsakymų?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Medinė lentelė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Purvas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tablėtė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Popierius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Akmens tabletė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t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lt" altLang="ko-KR" sz="2800">
                <a:solidFill>
                  <a:srgbClr val="FF0000"/>
                </a:solidFill>
              </a:rPr>
              <a:t>Akmens tabletė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Mozė buvo ten su VIEŠPAČIU keturiasdešimt dienų ir keturiasdešimt naktų nevalgęs</a:t>
            </a:r>
          </a:p>
          <a:p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duonos ar geriamojo vandens. Ir jis užrašė ant lentelių Sandoros žodžius – Dešimt įsakymų.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Išėjimo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22 Dievo žodis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4400"/>
              <a:t>Auksinis veršis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3600">
                <a:solidFill>
                  <a:schemeClr val="bg1">
                    <a:lumMod val="50000"/>
                  </a:schemeClr>
                </a:solidFill>
              </a:rPr>
              <a:t>Jis paėmė tai, ką jie jam įteikė, ir padarė iš jo formos stabą</a:t>
            </a:r>
          </a:p>
          <a:p>
            <a:r xmlns:a="http://schemas.openxmlformats.org/drawingml/2006/main">
              <a:rPr lang="lt" altLang="ko-KR" sz="3600">
                <a:solidFill>
                  <a:schemeClr val="bg1">
                    <a:lumMod val="50000"/>
                  </a:schemeClr>
                </a:solidFill>
              </a:rPr>
              <a:t>veršelio, formuojant jį įrankiu. Tada jie pasakė: „Izraeli, tai tavo dievai, kurie tave išvedė iš Egipto“.</a:t>
            </a:r>
          </a:p>
          <a:p>
            <a:r xmlns:a="http://schemas.openxmlformats.org/drawingml/2006/main">
              <a:rPr lang="lt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Išėjimas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Kai Mozė taip ilgai nenusileido nuo Kalno, jie jautėsi nesmagiai. „Mums reikia, kad Dievas mus vestų, o ne Mozė.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Mozė grįžo į Egiptą išgelbėti savo tautos izraelitus, laikančius lazdą, kurią jam davė Dievas.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Taigi, jie padarė auksinį veršį ir garbino jį kaip savo dievą, vedantį juos.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Mozė, atėjęs su Dešimt Dievo įsakymų, taip supyko.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Dievas ant jų įnirtingai pyko. „Aš juos sunaikinsiu. Tada aš padarysiu tave didele tauta“.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Tačiau Mozė meldė Dievą, kad jis rimtai jiems atleistų. Dievas išgirdo Mozės maldą ir jiems atleido.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Šiandienos</a:t>
            </a:r>
            <a:r xmlns:a="http://schemas.openxmlformats.org/drawingml/2006/main">
              <a:rPr lang="lt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Pamoka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Labiausiai Dievas nekenčia garbinti kitus dievus vietoj Jo.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Nekursite sau jokio stabo bet kokia kaina.</a:t>
            </a:r>
          </a:p>
          <a:p>
            <a:pPr xmlns:a="http://schemas.openxmlformats.org/drawingml/2006/main" algn="ctr"/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Kad ir kas nutiktų, nenusilenksite jiems ir negarbinkite jų.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3200">
                <a:solidFill>
                  <a:srgbClr val="FF0000"/>
                </a:solidFill>
              </a:rPr>
              <a:t>Dievas?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3600">
                <a:solidFill>
                  <a:srgbClr val="C00000"/>
                </a:solidFill>
              </a:rPr>
              <a:t>Dieve…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Dievas labiausiai nekenčia stabo garbinimo vietoj Jo.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Kokį stabą padarė izraelitai už nuodėmes?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Auksinė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Erelis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Auksinis veršis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Sidabrinis veršelis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Sidabras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Erelis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lt" altLang="ko-KR" sz="2800">
                <a:solidFill>
                  <a:srgbClr val="FF0000"/>
                </a:solidFill>
              </a:rPr>
              <a:t>Auksinis veršis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3600">
                <a:solidFill>
                  <a:schemeClr val="bg1">
                    <a:lumMod val="50000"/>
                  </a:schemeClr>
                </a:solidFill>
              </a:rPr>
              <a:t>Jis paėmė tai, ką jie jam įteikė, ir padarė iš jo formos stabą</a:t>
            </a:r>
          </a:p>
          <a:p>
            <a:r xmlns:a="http://schemas.openxmlformats.org/drawingml/2006/main">
              <a:rPr lang="lt" altLang="ko-KR" sz="3600">
                <a:solidFill>
                  <a:schemeClr val="bg1">
                    <a:lumMod val="50000"/>
                  </a:schemeClr>
                </a:solidFill>
              </a:rPr>
              <a:t>veršelio, formuojant jį įrankiu. Tada jie pasakė: „Izraeli, tai tavo dievai, kurie tave išvedė iš Egipto“.</a:t>
            </a:r>
          </a:p>
          <a:p>
            <a:r xmlns:a="http://schemas.openxmlformats.org/drawingml/2006/main">
              <a:rPr lang="lt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Išėjimas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23 Dievo žodis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4400"/>
              <a:t>Dievo namai (Tabernakulis) dykumoje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3600">
                <a:solidFill>
                  <a:schemeClr val="bg1">
                    <a:lumMod val="50000"/>
                  </a:schemeClr>
                </a:solidFill>
              </a:rPr>
              <a:t>Tą dieną, kai buvo pastatyta tabernakulis, Liudijimo palapinė, ją uždengė debesis. Nuo vakaro iki ryto debesis virš tabernakulio atrodė kaip ugnis.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Skaičiai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pamoka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Dievas pavadino Mozę izraelitų vadu, kai jam buvo 80 metų.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Dievo planas skiriasi nuo mūsų, bet Jo planas visada tobulas.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Turime tikėti, kad Dievo planas yra tobulas, ir turime juo pasikliauti.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Dievas liepė Mozei padaryti Tabernakulį – Dievo Namus.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Dievas papasakojo viską apie Tabernakulį – jos formą ir viską, ką jai reikia paruošti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Ir Dievas leido jiems žinoti, kaip naudoti kiekvieną daiktą, kai jie garbina Dievą Tabernakulyje.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Mozė ir izraelitai pagal Dievo nurodymą pastatė palapinę – Dievo namus.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Tą dieną, kai buvo pastatyta palapinė, ją uždengė debesis, rodantis Dievo šlovę. Tabernakulis buvo ženklas, kad Dievas yra su izraelitais.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pamoka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Dievas leido izraelitams padaryti palapinę – Dievo namus, ir leido jiems gyventi su tabernakuliu kaip centru.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Turėtume gyventi su Dievu kaip savo proto ir gyvenimo centru.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3200">
                <a:solidFill>
                  <a:srgbClr val="FF0000"/>
                </a:solidFill>
              </a:rPr>
              <a:t>Dievas?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3600">
                <a:solidFill>
                  <a:srgbClr val="C00000"/>
                </a:solidFill>
              </a:rPr>
              <a:t>Dieve..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Dievas gyvena su mumis, vaikšto su mumis, veda mus ir kalba su mumis.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Ką Dievas leido padaryti izraelitams?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Auksinis veršis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Dešimt įsakymų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Rūmai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Tabernakulis – Dievo namai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lt" altLang="ko-KR" sz="2800">
                <a:solidFill>
                  <a:srgbClr val="FF0000"/>
                </a:solidFill>
              </a:rPr>
              <a:t>Tabernakulis – Dievo namai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3600">
                <a:solidFill>
                  <a:schemeClr val="bg1">
                    <a:lumMod val="50000"/>
                  </a:schemeClr>
                </a:solidFill>
              </a:rPr>
              <a:t>Tą dieną, kai buvo pastatyta tabernakulis, Liudijimo palapinė, ją uždengė debesis. Nuo vakaro iki ryto debesis virš tabernakulio atrodė kaip ugnis.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Skaičiai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Nr.24</a:t>
            </a:r>
            <a:r xmlns:a="http://schemas.openxmlformats.org/drawingml/2006/main">
              <a:rPr lang="l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l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žodį</a:t>
            </a:r>
            <a:r xmlns:a="http://schemas.openxmlformats.org/drawingml/2006/main">
              <a:rPr lang="l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apie</a:t>
            </a:r>
            <a:r xmlns:a="http://schemas.openxmlformats.org/drawingml/2006/main">
              <a:rPr lang="l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Dieve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4400"/>
              <a:t>Sugriuvo Jerichas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t" altLang="ko-KR" sz="3200"/>
              <a:t>Dievas yra?</a:t>
            </a:r>
            <a:r xmlns:a="http://schemas.openxmlformats.org/drawingml/2006/main">
              <a:rPr lang="l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t" altLang="ko-KR" sz="3600">
                <a:solidFill>
                  <a:srgbClr val="C00000"/>
                </a:solidFill>
              </a:rPr>
              <a:t>Dieve..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Dievas mus veda savo tobulais planais. Dievo planuose nėra klaidų.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Septintą kartą, kai kunigai skambino trimitu, Jozuė įsakė žmonėms: „Šauk, nes VIEŠPATS davė jums miestą!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Joshua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Izraelitai norėjo patekti į pažadėtąją žemę. Bet Jerichas, kuri buvo didelė pilis, užtvėrė jiems kelią.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Dievas pasakė Jozuei, kuris buvo jų vadovas, kaip sunaikinti Jerichą.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Izraelitai septynias dienas žygiavo aplink Jericho sieną pagal Dievo nurodymą.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Kol jie šešias dienas žygiavo aplink sieną, kiekvieną dieną po vieną kartą, Jerichas nepajudėjo nė centimetro.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Septintą dieną jie žygiavo aplink jį septynis kartus. Septintą kartą jie garsiai šaukė, siena griuvo.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pamoka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Izraelitai negalėjo sunaikinti Jericho savo jėgomis. Bet Dievas savo jėga sunaikino Jerichą už juos.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Izraelitai iškovojo pergalę paklusdami Dievui.</a:t>
            </a:r>
          </a:p>
          <a:p>
            <a:pPr xmlns:a="http://schemas.openxmlformats.org/drawingml/2006/main" algn="ctr"/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Gyvenkime savo gyvenimą paklusdami Dievui.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Dėkokime Dievui, kad jis padėjo mums laimėti!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3200"/>
              <a:t>Dievas?</a:t>
            </a:r>
            <a:r xmlns:a="http://schemas.openxmlformats.org/drawingml/2006/main">
              <a:rPr lang="l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3600">
                <a:solidFill>
                  <a:srgbClr val="C00000"/>
                </a:solidFill>
              </a:rPr>
              <a:t>Dieve..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Dievas pergalę savo tautai suteikia per savo didžią galią.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Jis yra pergalės Dievas!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Ką Dievas įsakė Jozuei sunaikinti Jerichą?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Septynias dienas mėtykite akmenis į Jerichą.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Septynias dienas melskitės už Jerichą.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Septynias dienas giedokite gyrius už Jerichą.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Žygiuokite Jericho siena septynias dienas ir val</a:t>
            </a:r>
          </a:p>
          <a:p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paskutinę dieną garsiai šaukti.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lt" altLang="ko-KR" sz="2800">
                <a:solidFill>
                  <a:srgbClr val="FF0000"/>
                </a:solidFill>
              </a:rPr>
              <a:t>Žygiuokite Jericho siena septynias dienas ir val</a:t>
            </a:r>
          </a:p>
          <a:p>
            <a:r xmlns:a="http://schemas.openxmlformats.org/drawingml/2006/main">
              <a:rPr lang="lt" altLang="ko-KR" sz="2800">
                <a:solidFill>
                  <a:srgbClr val="FF0000"/>
                </a:solidFill>
              </a:rPr>
              <a:t>paskutinę dieną garsiai šaukti.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Septintą kartą, kai kunigai skambino trimitu, Jozuė įsakė žmonėms: „Šauk, nes VIEŠPATS davė jums miestą!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Joshua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